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5" r:id="rId4"/>
    <p:sldId id="262" r:id="rId5"/>
    <p:sldId id="264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8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4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8413-C4F4-4494-A3D2-32021D530330}" type="datetimeFigureOut">
              <a:rPr lang="de-DE" smtClean="0"/>
              <a:t>05.10.2020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CCFFF-4056-43FB-B862-FF06916F1F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9314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8413-C4F4-4494-A3D2-32021D530330}" type="datetimeFigureOut">
              <a:rPr lang="de-DE" smtClean="0"/>
              <a:t>05.10.2020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CCFFF-4056-43FB-B862-FF06916F1F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8781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8413-C4F4-4494-A3D2-32021D530330}" type="datetimeFigureOut">
              <a:rPr lang="de-DE" smtClean="0"/>
              <a:t>05.10.2020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CCFFF-4056-43FB-B862-FF06916F1F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073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8413-C4F4-4494-A3D2-32021D530330}" type="datetimeFigureOut">
              <a:rPr lang="de-DE" smtClean="0"/>
              <a:t>05.10.2020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CCFFF-4056-43FB-B862-FF06916F1F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2860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8413-C4F4-4494-A3D2-32021D530330}" type="datetimeFigureOut">
              <a:rPr lang="de-DE" smtClean="0"/>
              <a:t>05.10.2020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CCFFF-4056-43FB-B862-FF06916F1F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81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8413-C4F4-4494-A3D2-32021D530330}" type="datetimeFigureOut">
              <a:rPr lang="de-DE" smtClean="0"/>
              <a:t>05.10.2020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CCFFF-4056-43FB-B862-FF06916F1F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8909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8413-C4F4-4494-A3D2-32021D530330}" type="datetimeFigureOut">
              <a:rPr lang="de-DE" smtClean="0"/>
              <a:t>05.10.2020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CCFFF-4056-43FB-B862-FF06916F1F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398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8413-C4F4-4494-A3D2-32021D530330}" type="datetimeFigureOut">
              <a:rPr lang="de-DE" smtClean="0"/>
              <a:t>05.10.2020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CCFFF-4056-43FB-B862-FF06916F1F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0884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8413-C4F4-4494-A3D2-32021D530330}" type="datetimeFigureOut">
              <a:rPr lang="de-DE" smtClean="0"/>
              <a:t>05.10.2020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CCFFF-4056-43FB-B862-FF06916F1F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2370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8413-C4F4-4494-A3D2-32021D530330}" type="datetimeFigureOut">
              <a:rPr lang="de-DE" smtClean="0"/>
              <a:t>05.10.2020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CCFFF-4056-43FB-B862-FF06916F1F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1986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8413-C4F4-4494-A3D2-32021D530330}" type="datetimeFigureOut">
              <a:rPr lang="de-DE" smtClean="0"/>
              <a:t>05.10.2020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CCFFF-4056-43FB-B862-FF06916F1F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033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creativecommons.org/licenses/by-sa/4.0/deed.de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58413-C4F4-4494-A3D2-32021D530330}" type="datetimeFigureOut">
              <a:rPr lang="de-DE" smtClean="0"/>
              <a:t>05.10.2020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CCFFF-4056-43FB-B862-FF06916F1FD4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9893390" y="6538912"/>
            <a:ext cx="1529586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700" b="0" i="0" u="none" strike="noStrike" dirty="0" smtClean="0">
                <a:effectLst/>
                <a:latin typeface="Helvetica Neue"/>
                <a:hlinkClick r:id="rId13"/>
              </a:rPr>
              <a:t>CC-BY-SA</a:t>
            </a:r>
            <a:r>
              <a:rPr lang="de-DE" sz="700" b="0" i="0" u="none" strike="noStrike" baseline="0" dirty="0" smtClean="0">
                <a:effectLst/>
                <a:latin typeface="Helvetica Neue"/>
                <a:hlinkClick r:id="rId13"/>
              </a:rPr>
              <a:t> 4.0 </a:t>
            </a:r>
            <a:r>
              <a:rPr lang="de-DE" sz="700" b="0" i="0" u="none" strike="noStrike" baseline="0" dirty="0" smtClean="0">
                <a:effectLst/>
                <a:latin typeface="Helvetica Neue"/>
              </a:rPr>
              <a:t>Bernadette Spieler</a:t>
            </a:r>
            <a:endParaRPr lang="de-DE" sz="700" dirty="0"/>
          </a:p>
        </p:txBody>
      </p:sp>
    </p:spTree>
    <p:extLst>
      <p:ext uri="{BB962C8B-B14F-4D97-AF65-F5344CB8AC3E}">
        <p14:creationId xmlns:p14="http://schemas.microsoft.com/office/powerpoint/2010/main" val="3759143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wwapp.com/" TargetMode="External"/><Relationship Id="rId2" Type="http://schemas.openxmlformats.org/officeDocument/2006/relationships/hyperlink" Target="https://elearningblog.tugraz.at/wp-content/uploads/2017/04/OER-canvas_open-education-austria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awwapp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lo.com/" TargetMode="External"/><Relationship Id="rId2" Type="http://schemas.openxmlformats.org/officeDocument/2006/relationships/hyperlink" Target="https://www.tutory.de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www.learningsnacks.de/" TargetMode="External"/><Relationship Id="rId4" Type="http://schemas.openxmlformats.org/officeDocument/2006/relationships/hyperlink" Target="https://learningapps.org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Arbeitsauftrag 3: Einzeln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199" y="1825625"/>
            <a:ext cx="935379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 smtClean="0"/>
              <a:t>Möglichkeit Nummer 1:</a:t>
            </a:r>
          </a:p>
          <a:p>
            <a:r>
              <a:rPr lang="de-DE" dirty="0" smtClean="0"/>
              <a:t>Das </a:t>
            </a:r>
            <a:r>
              <a:rPr lang="de-DE" dirty="0" err="1"/>
              <a:t>Canvas</a:t>
            </a:r>
            <a:r>
              <a:rPr lang="de-DE" dirty="0"/>
              <a:t> mit einem kleinen Beispiel </a:t>
            </a:r>
            <a:r>
              <a:rPr lang="de-DE" dirty="0" smtClean="0"/>
              <a:t>füllen (zur Planung):</a:t>
            </a:r>
            <a:endParaRPr lang="de-DE" dirty="0"/>
          </a:p>
          <a:p>
            <a:pPr lvl="1"/>
            <a:r>
              <a:rPr lang="de-DE" dirty="0"/>
              <a:t>Speichern Sie dieses PDF auf Ihren Rechner: </a:t>
            </a:r>
            <a:r>
              <a:rPr lang="de-DE" dirty="0">
                <a:hlinkClick r:id="rId2"/>
              </a:rPr>
              <a:t>https://elearningblog.tugraz.at/wp-content/uploads/2017/04/OER-canvas_open-education-austria.pdf</a:t>
            </a:r>
            <a:endParaRPr lang="de-DE" dirty="0"/>
          </a:p>
          <a:p>
            <a:pPr lvl="1"/>
            <a:r>
              <a:rPr lang="de-DE" dirty="0"/>
              <a:t>Rufen Sie AWW-App </a:t>
            </a:r>
            <a:r>
              <a:rPr lang="de-DE" dirty="0" smtClean="0"/>
              <a:t>auf</a:t>
            </a:r>
            <a:r>
              <a:rPr lang="de-DE" dirty="0"/>
              <a:t>: </a:t>
            </a:r>
            <a:r>
              <a:rPr lang="de-DE" dirty="0">
                <a:hlinkClick r:id="rId3"/>
              </a:rPr>
              <a:t>https://awwapp.com</a:t>
            </a:r>
            <a:r>
              <a:rPr lang="de-DE" dirty="0" smtClean="0">
                <a:hlinkClick r:id="rId3"/>
              </a:rPr>
              <a:t>/</a:t>
            </a:r>
            <a:r>
              <a:rPr lang="de-DE" dirty="0" smtClean="0"/>
              <a:t> </a:t>
            </a:r>
            <a:endParaRPr lang="de-DE" dirty="0"/>
          </a:p>
          <a:p>
            <a:pPr lvl="1"/>
            <a:r>
              <a:rPr lang="de-DE" dirty="0" smtClean="0"/>
              <a:t>Tippen Sie auf das „+“-Symbol (links unten) + Upload PDF</a:t>
            </a:r>
          </a:p>
          <a:p>
            <a:pPr lvl="1"/>
            <a:r>
              <a:rPr lang="de-DE" dirty="0" err="1" smtClean="0"/>
              <a:t>Canvas</a:t>
            </a:r>
            <a:r>
              <a:rPr lang="de-DE" dirty="0" smtClean="0"/>
              <a:t> als hochladen </a:t>
            </a:r>
            <a:r>
              <a:rPr lang="de-DE" dirty="0">
                <a:sym typeface="Wingdings" panose="05000000000000000000" pitchFamily="2" charset="2"/>
              </a:rPr>
              <a:t> dann können Sie darauf </a:t>
            </a:r>
            <a:r>
              <a:rPr lang="de-DE" dirty="0" smtClean="0">
                <a:sym typeface="Wingdings" panose="05000000000000000000" pitchFamily="2" charset="2"/>
              </a:rPr>
              <a:t>schreiben (mit Aa)</a:t>
            </a:r>
            <a:endParaRPr lang="de-DE" dirty="0"/>
          </a:p>
          <a:p>
            <a:endParaRPr lang="de-DE" dirty="0"/>
          </a:p>
          <a:p>
            <a:pPr lvl="1"/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615" y="66442"/>
            <a:ext cx="2053385" cy="3449256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0623855" y="1595685"/>
            <a:ext cx="18056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20 min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302600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Bearbeitung am AWW-Board: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7247" y="1601437"/>
            <a:ext cx="7270070" cy="4799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11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Aww</a:t>
            </a:r>
            <a:r>
              <a:rPr lang="de-DE" dirty="0" smtClean="0"/>
              <a:t>-App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Schnell und einfach ein Online-Whiteboard eröffnen und mit anderen teilen</a:t>
            </a:r>
            <a:r>
              <a:rPr lang="de-DE" dirty="0" smtClean="0"/>
              <a:t>.</a:t>
            </a:r>
          </a:p>
          <a:p>
            <a:r>
              <a:rPr lang="de-DE" b="1" dirty="0"/>
              <a:t>Kostenlos mit Basis-Funktionen (Wasserzeichen und Werbung</a:t>
            </a:r>
            <a:r>
              <a:rPr lang="de-DE" b="1" dirty="0" smtClean="0"/>
              <a:t>)</a:t>
            </a:r>
          </a:p>
          <a:p>
            <a:r>
              <a:rPr lang="de-DE" dirty="0" smtClean="0"/>
              <a:t>Templates</a:t>
            </a:r>
          </a:p>
          <a:p>
            <a:r>
              <a:rPr lang="de-DE" dirty="0">
                <a:hlinkClick r:id="rId2"/>
              </a:rPr>
              <a:t>https://</a:t>
            </a:r>
            <a:r>
              <a:rPr lang="de-DE" dirty="0" smtClean="0">
                <a:hlinkClick r:id="rId2"/>
              </a:rPr>
              <a:t>awwapp.com</a:t>
            </a:r>
            <a:r>
              <a:rPr lang="de-DE" dirty="0" smtClean="0"/>
              <a:t> </a:t>
            </a:r>
          </a:p>
          <a:p>
            <a:endParaRPr lang="de-DE" dirty="0"/>
          </a:p>
        </p:txBody>
      </p:sp>
      <p:pic>
        <p:nvPicPr>
          <p:cNvPr id="1026" name="Picture 2" descr="AWW App | Scarfe Digital Sandbo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423" y="3573530"/>
            <a:ext cx="34290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740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Online Erstellung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Möglichkeit Nummer </a:t>
            </a:r>
            <a:r>
              <a:rPr lang="de-DE" b="1" dirty="0" smtClean="0"/>
              <a:t>2:</a:t>
            </a:r>
            <a:endParaRPr lang="de-DE" b="1" dirty="0"/>
          </a:p>
          <a:p>
            <a:r>
              <a:rPr lang="de-DE" dirty="0" smtClean="0"/>
              <a:t>Umsetzung mit Online-Tool</a:t>
            </a:r>
          </a:p>
          <a:p>
            <a:pPr lvl="1"/>
            <a:r>
              <a:rPr lang="de-DE" dirty="0" smtClean="0">
                <a:hlinkClick r:id="rId2"/>
              </a:rPr>
              <a:t>https://www.tutory.de/</a:t>
            </a:r>
            <a:endParaRPr lang="de-DE" dirty="0" smtClean="0"/>
          </a:p>
          <a:p>
            <a:pPr lvl="1"/>
            <a:r>
              <a:rPr lang="de-DE" dirty="0" smtClean="0">
                <a:hlinkClick r:id="rId3"/>
              </a:rPr>
              <a:t>https://www.edulo.com/</a:t>
            </a:r>
            <a:r>
              <a:rPr lang="de-DE" dirty="0" smtClean="0"/>
              <a:t> </a:t>
            </a:r>
          </a:p>
          <a:p>
            <a:pPr lvl="1"/>
            <a:r>
              <a:rPr lang="de-DE" dirty="0" smtClean="0">
                <a:hlinkClick r:id="rId4"/>
              </a:rPr>
              <a:t>https://learningapps.org/</a:t>
            </a:r>
            <a:r>
              <a:rPr lang="de-DE" dirty="0" smtClean="0"/>
              <a:t> </a:t>
            </a:r>
          </a:p>
          <a:p>
            <a:pPr lvl="1"/>
            <a:r>
              <a:rPr lang="de-DE" dirty="0" smtClean="0">
                <a:hlinkClick r:id="rId5"/>
              </a:rPr>
              <a:t>https://www.learningsnacks.de/</a:t>
            </a:r>
            <a:endParaRPr lang="de-DE" dirty="0" smtClean="0"/>
          </a:p>
          <a:p>
            <a:pPr lvl="1"/>
            <a:endParaRPr lang="de-DE" dirty="0"/>
          </a:p>
          <a:p>
            <a:pPr lvl="1"/>
            <a:endParaRPr lang="de-DE" dirty="0" smtClean="0"/>
          </a:p>
          <a:p>
            <a:pPr marL="457200" lvl="1" indent="0">
              <a:buNone/>
            </a:pPr>
            <a:r>
              <a:rPr lang="de-DE" b="1" dirty="0" smtClean="0"/>
              <a:t>=&gt; Meine Empfehlung: </a:t>
            </a:r>
            <a:r>
              <a:rPr lang="de-DE" dirty="0" err="1" smtClean="0"/>
              <a:t>LearningApps</a:t>
            </a:r>
            <a:r>
              <a:rPr lang="de-DE" dirty="0" smtClean="0"/>
              <a:t> oder </a:t>
            </a:r>
            <a:r>
              <a:rPr lang="de-DE" dirty="0" err="1" smtClean="0"/>
              <a:t>LearningSnacks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615" y="66442"/>
            <a:ext cx="2053385" cy="3449256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0623855" y="1595685"/>
            <a:ext cx="18056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20 min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885524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Forum-Eintrag </a:t>
            </a:r>
            <a:r>
              <a:rPr lang="de-DE" dirty="0" smtClean="0">
                <a:sym typeface="Wingdings" panose="05000000000000000000" pitchFamily="2" charset="2"/>
              </a:rPr>
              <a:t> auf freiwilliger Basis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Eintrag im Forum „Mein </a:t>
            </a:r>
            <a:r>
              <a:rPr lang="de-DE" dirty="0" smtClean="0"/>
              <a:t>OER-Beispiel“</a:t>
            </a:r>
          </a:p>
          <a:p>
            <a:r>
              <a:rPr lang="de-DE" smtClean="0"/>
              <a:t>z.B</a:t>
            </a:r>
            <a:r>
              <a:rPr lang="de-DE" dirty="0"/>
              <a:t>. Einfügen AWW-Board Link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5715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Arbeitsauftrag 3: als Gruppe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Stellen </a:t>
            </a:r>
            <a:r>
              <a:rPr lang="de-DE" dirty="0"/>
              <a:t>Sie diese </a:t>
            </a:r>
            <a:r>
              <a:rPr lang="de-DE" dirty="0" smtClean="0"/>
              <a:t>Beispiele gegenseitig </a:t>
            </a:r>
            <a:r>
              <a:rPr lang="de-DE" dirty="0"/>
              <a:t>in der Gruppe </a:t>
            </a:r>
            <a:r>
              <a:rPr lang="de-DE" dirty="0" smtClean="0"/>
              <a:t>vor</a:t>
            </a:r>
            <a:br>
              <a:rPr lang="de-DE" dirty="0" smtClean="0"/>
            </a:br>
            <a:r>
              <a:rPr lang="de-DE" dirty="0" smtClean="0"/>
              <a:t>und diskutieren Sie diese gemeinsam</a:t>
            </a:r>
            <a:endParaRPr lang="de-DE" dirty="0"/>
          </a:p>
          <a:p>
            <a:r>
              <a:rPr lang="de-DE" dirty="0" smtClean="0"/>
              <a:t>~5 Minuten pro Person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138" y="185195"/>
            <a:ext cx="2053385" cy="3449256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0386349" y="1690688"/>
            <a:ext cx="18056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25 min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199653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Office PowerPoint</Application>
  <PresentationFormat>Breitbild</PresentationFormat>
  <Paragraphs>32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Helvetica Neue</vt:lpstr>
      <vt:lpstr>Wingdings</vt:lpstr>
      <vt:lpstr>Office Theme</vt:lpstr>
      <vt:lpstr>Arbeitsauftrag 3: Einzeln</vt:lpstr>
      <vt:lpstr>Bearbeitung am AWW-Board:</vt:lpstr>
      <vt:lpstr>Aww-App</vt:lpstr>
      <vt:lpstr>Online Erstellung </vt:lpstr>
      <vt:lpstr>Forum-Eintrag  auf freiwilliger Basis</vt:lpstr>
      <vt:lpstr>Arbeitsauftrag 3: als Gruppe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OER selbst erstellen</dc:title>
  <dc:creator>Microsoft-Konto</dc:creator>
  <cp:lastModifiedBy>Microsoft-Konto</cp:lastModifiedBy>
  <cp:revision>6</cp:revision>
  <dcterms:created xsi:type="dcterms:W3CDTF">2020-10-02T14:56:33Z</dcterms:created>
  <dcterms:modified xsi:type="dcterms:W3CDTF">2020-10-05T17:03:52Z</dcterms:modified>
</cp:coreProperties>
</file>